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E3C6A4-9E32-E945-9EA1-C0A52C7C30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58D5E92-3EE9-594A-BAD7-CBD7ECC615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3986784-ADAD-1E48-8A49-969B72F876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F96ED-EAA8-CD49-8B63-0AD43B3E66CA}" type="datetimeFigureOut">
              <a:rPr kumimoji="1" lang="zh-CN" altLang="en-US" smtClean="0"/>
              <a:t>2021/12/14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88191D9-9229-0047-8A0D-99F18F7496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EBD625F-9D3C-4947-8FFF-50CFDEF39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77E09-3248-664C-873E-F3B5F804F17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184130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3C91F6-EDC3-A342-8129-E47D5F288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FA638F3-6466-784A-9852-E06FD34E98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0FE7BE9-39FB-4F45-B9CE-ADA8D56AA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F96ED-EAA8-CD49-8B63-0AD43B3E66CA}" type="datetimeFigureOut">
              <a:rPr kumimoji="1" lang="zh-CN" altLang="en-US" smtClean="0"/>
              <a:t>2021/12/14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C27D8F-E7FF-B242-9AD0-843573BA4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0ABF3BC-C921-E140-B03E-59F58582F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77E09-3248-664C-873E-F3B5F804F17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644304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F99C184-7477-294A-92CA-BB43022F8E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5C90C99-90E1-A04A-A78B-0DB1F3DF71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83661E4-F04B-174A-B25E-E752D9A4DE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F96ED-EAA8-CD49-8B63-0AD43B3E66CA}" type="datetimeFigureOut">
              <a:rPr kumimoji="1" lang="zh-CN" altLang="en-US" smtClean="0"/>
              <a:t>2021/12/14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A064D42-0CB4-8D46-B410-D879764E76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B5E0B6F-999C-424E-A333-DBC5D1471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77E09-3248-664C-873E-F3B5F804F17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857059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CC1B0D2-3EDF-864D-AAF1-1427CB56A8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BE195FD-8A48-3741-87F3-0E551BCF13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47AED31-FC62-9F49-B849-C7DFF42574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F96ED-EAA8-CD49-8B63-0AD43B3E66CA}" type="datetimeFigureOut">
              <a:rPr kumimoji="1" lang="zh-CN" altLang="en-US" smtClean="0"/>
              <a:t>2021/12/14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FF73F7-E267-A346-811B-9CC9ABE497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26F186F-D584-B249-85C0-9623DABA3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77E09-3248-664C-873E-F3B5F804F17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59463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20B061-51C8-4149-AC69-8D4F76086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63DCA39-9E9C-9742-854A-70426A7F4E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5495ECD-A779-5643-B8B3-E7B9CA00AE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F96ED-EAA8-CD49-8B63-0AD43B3E66CA}" type="datetimeFigureOut">
              <a:rPr kumimoji="1" lang="zh-CN" altLang="en-US" smtClean="0"/>
              <a:t>2021/12/14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D6B3B83-463A-2F4E-A7FC-F337B5503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5960951-6219-4C46-8475-2B01B1A89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77E09-3248-664C-873E-F3B5F804F17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311527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0626A0-CDAF-ED40-8914-130E6D955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7A3B598-8A47-294D-9AE0-CF16E1A9C5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5099093-16BA-AA4D-B528-015F25413E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4819FA7-B875-FF4D-996D-82B688A287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F96ED-EAA8-CD49-8B63-0AD43B3E66CA}" type="datetimeFigureOut">
              <a:rPr kumimoji="1" lang="zh-CN" altLang="en-US" smtClean="0"/>
              <a:t>2021/12/14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EA961BC-E429-8B4B-9D03-AA40F76186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E8F39EB-0DBA-0940-93AE-A713F019B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77E09-3248-664C-873E-F3B5F804F17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938110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9CAB87F-CA6C-A64E-9CA5-E779963FF0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C1DCA47-D463-DE4E-BA98-54FE9E063D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28E2FBD-4749-E742-A8D0-CF90242890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0762FE1-0E01-6941-82CC-617998D624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FDBA01D-4DDB-5946-80D9-D1C45587830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064D260-6FF7-C647-AB88-425564D524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F96ED-EAA8-CD49-8B63-0AD43B3E66CA}" type="datetimeFigureOut">
              <a:rPr kumimoji="1" lang="zh-CN" altLang="en-US" smtClean="0"/>
              <a:t>2021/12/14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1E667EF-5FBA-AE4A-8275-FD0908A1D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FA4982F-7F8B-1841-A47B-75015DF4D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77E09-3248-664C-873E-F3B5F804F17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201341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DC168F-86E5-5C48-836B-6FEEF3AB3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13E422C-923D-D140-8E06-6B99668571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F96ED-EAA8-CD49-8B63-0AD43B3E66CA}" type="datetimeFigureOut">
              <a:rPr kumimoji="1" lang="zh-CN" altLang="en-US" smtClean="0"/>
              <a:t>2021/12/14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B0299C5-B1F5-4E4E-819A-C95394ECB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1595488-ACF2-C24B-A3A0-C46EF85A3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77E09-3248-664C-873E-F3B5F804F17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140686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813025F-C93F-D741-92FA-1482F7E04B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F96ED-EAA8-CD49-8B63-0AD43B3E66CA}" type="datetimeFigureOut">
              <a:rPr kumimoji="1" lang="zh-CN" altLang="en-US" smtClean="0"/>
              <a:t>2021/12/14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D014715-BDB0-2842-8CE5-36C3435B94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DE0D17F-1A13-1A45-8BD8-000AB2488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77E09-3248-664C-873E-F3B5F804F17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846946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41A2F9-142F-5542-97D9-71D5CD31A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F788FCC-F123-184C-9FC3-F36E42080F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97B610B-E1ED-7D49-B643-26FFF854B6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145F3FE-2F26-C543-8F41-705F393905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F96ED-EAA8-CD49-8B63-0AD43B3E66CA}" type="datetimeFigureOut">
              <a:rPr kumimoji="1" lang="zh-CN" altLang="en-US" smtClean="0"/>
              <a:t>2021/12/14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A3D5966-BC10-E94F-A70A-8656A327E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E1C2CEC-5387-724B-B9CA-E8703388F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77E09-3248-664C-873E-F3B5F804F17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15054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BF4FA5-903E-F34C-9B98-AC811CD82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31EA3E2-247C-8144-ACC5-19F53376ADA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3B9469B-FD29-FC41-8032-63EE365906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70FD020-3DF5-DF4A-A7D0-05E9FA6C4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F96ED-EAA8-CD49-8B63-0AD43B3E66CA}" type="datetimeFigureOut">
              <a:rPr kumimoji="1" lang="zh-CN" altLang="en-US" smtClean="0"/>
              <a:t>2021/12/14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E0B5486-88C6-184A-82CC-CDA4CC4D2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3DA72B7-8949-0940-9393-F72657F2B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77E09-3248-664C-873E-F3B5F804F17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70300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4A4E2FC-F496-8B49-AF8A-5FA9D242F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2F901D4-CD8D-FD45-8A55-6EB9CDD3E4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BB4E56D-9BD1-B341-80B9-D2F3EBC73F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3F96ED-EAA8-CD49-8B63-0AD43B3E66CA}" type="datetimeFigureOut">
              <a:rPr kumimoji="1" lang="zh-CN" altLang="en-US" smtClean="0"/>
              <a:t>2021/12/14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39BFD1A-244F-6146-910C-A9233EC350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FE4473E-2128-5740-9FEA-72C445CCC7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F77E09-3248-664C-873E-F3B5F804F17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58619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9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A266480D-1A31-304D-8BBA-7A0DEDADE8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97762" y="640080"/>
            <a:ext cx="6251110" cy="3416048"/>
          </a:xfrm>
        </p:spPr>
        <p:txBody>
          <a:bodyPr anchor="b">
            <a:normAutofit/>
          </a:bodyPr>
          <a:lstStyle/>
          <a:p>
            <a:pPr algn="l"/>
            <a:r>
              <a:rPr lang="zh-CN" altLang="en-US" dirty="0"/>
              <a:t>制作物</a:t>
            </a:r>
            <a:r>
              <a:rPr lang="ja-JP" altLang="en-US"/>
              <a:t>の</a:t>
            </a:r>
            <a:r>
              <a:rPr lang="zh-CN" altLang="en-US" dirty="0"/>
              <a:t>概要</a:t>
            </a:r>
            <a:endParaRPr kumimoji="1" lang="zh-CN" altLang="en-US" sz="5400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86605F7-BF57-8048-932B-D1BD80FB21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97761" y="4780694"/>
            <a:ext cx="6251111" cy="1632968"/>
          </a:xfrm>
        </p:spPr>
        <p:txBody>
          <a:bodyPr>
            <a:normAutofit/>
          </a:bodyPr>
          <a:lstStyle/>
          <a:p>
            <a:pPr algn="l"/>
            <a:r>
              <a:rPr kumimoji="1" lang="zh-CN" altLang="en-US" dirty="0"/>
              <a:t>会員登録システムが含まれる、ブリーダーと顧客がスムーズにコンミューニケションが取れる販売サイトです！！！</a:t>
            </a:r>
          </a:p>
        </p:txBody>
      </p:sp>
      <p:pic>
        <p:nvPicPr>
          <p:cNvPr id="5" name="图片 4" descr="图形用户界面&#10;&#10;中度可信度描述已自动生成">
            <a:extLst>
              <a:ext uri="{FF2B5EF4-FFF2-40B4-BE49-F238E27FC236}">
                <a16:creationId xmlns:a16="http://schemas.microsoft.com/office/drawing/2014/main" id="{B3E7D486-78A7-8846-BFF0-6D2D293C72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013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2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440926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6949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24</Words>
  <Application>Microsoft Macintosh PowerPoint</Application>
  <PresentationFormat>宽屏</PresentationFormat>
  <Paragraphs>2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制作物の概要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制作物の概要</dc:title>
  <dc:creator>jh0612@icloud.com</dc:creator>
  <cp:lastModifiedBy>jh0612@icloud.com</cp:lastModifiedBy>
  <cp:revision>2</cp:revision>
  <dcterms:created xsi:type="dcterms:W3CDTF">2021-12-14T14:49:13Z</dcterms:created>
  <dcterms:modified xsi:type="dcterms:W3CDTF">2021-12-14T15:02:19Z</dcterms:modified>
</cp:coreProperties>
</file>

<file path=docProps/thumbnail.jpeg>
</file>